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9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102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475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125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929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92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303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048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2460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082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590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923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FF530-9835-4758-94D3-81CA852BF890}" type="datetimeFigureOut">
              <a:rPr lang="hu-HU" smtClean="0"/>
              <a:t>2025. 03. 13.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7668C-25A1-4F92-A50B-C5D3A0D081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356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4800" dirty="0"/>
              <a:t>TEHETSÉGGONDOZÁS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8800" b="1" dirty="0"/>
              <a:t>KÉPZŐMŰVÉSZET</a:t>
            </a:r>
          </a:p>
        </p:txBody>
      </p:sp>
    </p:spTree>
    <p:extLst>
      <p:ext uri="{BB962C8B-B14F-4D97-AF65-F5344CB8AC3E}">
        <p14:creationId xmlns:p14="http://schemas.microsoft.com/office/powerpoint/2010/main" val="345810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6627"/>
          </a:xfrm>
        </p:spPr>
        <p:txBody>
          <a:bodyPr/>
          <a:lstStyle/>
          <a:p>
            <a:pPr algn="ctr"/>
            <a:r>
              <a:rPr lang="hu-HU" b="1" dirty="0"/>
              <a:t>TEHETSÉGFELISMERÉS</a:t>
            </a:r>
          </a:p>
        </p:txBody>
      </p:sp>
      <p:sp>
        <p:nvSpPr>
          <p:cNvPr id="3" name="Téglalap 2"/>
          <p:cNvSpPr/>
          <p:nvPr/>
        </p:nvSpPr>
        <p:spPr>
          <a:xfrm>
            <a:off x="838200" y="1271752"/>
            <a:ext cx="110568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 elején minden kilencedikes kollégista egy foglalkozás keretében színes őszi zöldségekből álló beállításról készített csendéletet rajzol pasztellkréta technikával. </a:t>
            </a:r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77" y="2624479"/>
            <a:ext cx="5591356" cy="419351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87" y="3090041"/>
            <a:ext cx="6152255" cy="333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62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34" y="830316"/>
            <a:ext cx="6684580" cy="501343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766" y="2869324"/>
            <a:ext cx="5108027" cy="383102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359" y="94593"/>
            <a:ext cx="3563007" cy="267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1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3779" y="764519"/>
            <a:ext cx="11676993" cy="1526736"/>
          </a:xfrm>
        </p:spPr>
        <p:txBody>
          <a:bodyPr>
            <a:normAutofit fontScale="90000"/>
          </a:bodyPr>
          <a:lstStyle/>
          <a:p>
            <a:r>
              <a:rPr lang="hu-HU" dirty="0"/>
              <a:t>A feladat kijelölésének okai:	- ismeretlen technika</a:t>
            </a:r>
            <a:br>
              <a:rPr lang="hu-HU" dirty="0"/>
            </a:br>
            <a:r>
              <a:rPr lang="hu-HU" dirty="0"/>
              <a:t>							- nagy méret</a:t>
            </a:r>
            <a:br>
              <a:rPr lang="hu-HU" dirty="0"/>
            </a:br>
            <a:r>
              <a:rPr lang="hu-HU" dirty="0"/>
              <a:t>							- kiállítási lehetőség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262" y="3558752"/>
            <a:ext cx="5430510" cy="28946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5" y="2435581"/>
            <a:ext cx="6211919" cy="401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73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9186" y="207471"/>
            <a:ext cx="11164614" cy="1179896"/>
          </a:xfrm>
        </p:spPr>
        <p:txBody>
          <a:bodyPr/>
          <a:lstStyle/>
          <a:p>
            <a:pPr algn="ctr"/>
            <a:r>
              <a:rPr lang="hu-HU" sz="2800" dirty="0"/>
              <a:t>Diákok bevonása a tehetségfelismerésbe: </a:t>
            </a:r>
            <a:br>
              <a:rPr lang="hu-HU" sz="2800" dirty="0"/>
            </a:br>
            <a:r>
              <a:rPr lang="hu-HU" dirty="0"/>
              <a:t>szavazás a legjobb alkotásokról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6" y="1473456"/>
            <a:ext cx="4979687" cy="330349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700" y="1865969"/>
            <a:ext cx="6742925" cy="405135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434" y="4891941"/>
            <a:ext cx="2423439" cy="181757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2" y="4849901"/>
            <a:ext cx="2459422" cy="184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97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/>
              <a:t>TEHETSÉGGONDOZÁS</a:t>
            </a:r>
            <a:br>
              <a:rPr lang="hu-HU" dirty="0"/>
            </a:br>
            <a:r>
              <a:rPr lang="hu-HU" dirty="0"/>
              <a:t>1.A   Csendéletfestő verseny - intézményi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5" y="2301765"/>
            <a:ext cx="5864772" cy="439857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94" y="1878723"/>
            <a:ext cx="6113519" cy="458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0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1" y="135320"/>
            <a:ext cx="7709338" cy="578200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489" y="744480"/>
            <a:ext cx="4435366" cy="591382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9" y="4603530"/>
            <a:ext cx="1541079" cy="205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4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690" y="133897"/>
            <a:ext cx="10515600" cy="843565"/>
          </a:xfrm>
        </p:spPr>
        <p:txBody>
          <a:bodyPr/>
          <a:lstStyle/>
          <a:p>
            <a:pPr algn="ctr"/>
            <a:r>
              <a:rPr lang="hu-HU" dirty="0"/>
              <a:t>A díjazott képek kiállítása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90" y="868417"/>
            <a:ext cx="5360275" cy="402020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7" y="868417"/>
            <a:ext cx="6356288" cy="375005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531" y="3818478"/>
            <a:ext cx="3951890" cy="296391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55" y="3818478"/>
            <a:ext cx="4149629" cy="283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4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9221" y="111725"/>
            <a:ext cx="10515600" cy="855227"/>
          </a:xfrm>
        </p:spPr>
        <p:txBody>
          <a:bodyPr/>
          <a:lstStyle/>
          <a:p>
            <a:pPr algn="ctr"/>
            <a:r>
              <a:rPr lang="hu-HU" dirty="0"/>
              <a:t>1.B    Rajzverseny - tagintézményi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8" y="777767"/>
            <a:ext cx="4719139" cy="353935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480" y="859221"/>
            <a:ext cx="5328744" cy="39965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07" y="4317122"/>
            <a:ext cx="6400806" cy="24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7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21269" y="249512"/>
            <a:ext cx="8022020" cy="1516226"/>
          </a:xfrm>
        </p:spPr>
        <p:txBody>
          <a:bodyPr>
            <a:normAutofit fontScale="90000"/>
          </a:bodyPr>
          <a:lstStyle/>
          <a:p>
            <a:pPr lvl="0" algn="ctr"/>
            <a:r>
              <a:rPr lang="hu-HU" dirty="0"/>
              <a:t>1.C  Rajzok zsűrizése</a:t>
            </a:r>
            <a:br>
              <a:rPr lang="hu-HU" dirty="0"/>
            </a:br>
            <a:r>
              <a:rPr lang="hu-HU" sz="2700" dirty="0"/>
              <a:t>A gimnáziumi rajz szakos diákok bevonása a rajzversenyek zsűrizésébe, dekorációs verseny zsűrizésébe.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8" y="3194210"/>
            <a:ext cx="4811607" cy="357247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8" y="159831"/>
            <a:ext cx="2259610" cy="26884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580" y="1765738"/>
            <a:ext cx="6823234" cy="491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4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69731" y="0"/>
            <a:ext cx="10515600" cy="1325563"/>
          </a:xfrm>
        </p:spPr>
        <p:txBody>
          <a:bodyPr/>
          <a:lstStyle/>
          <a:p>
            <a:r>
              <a:rPr lang="hu-HU" dirty="0"/>
              <a:t>        2.    Önálló kiállítás rendezése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5" y="977462"/>
            <a:ext cx="4169103" cy="312682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66" y="3749564"/>
            <a:ext cx="3920359" cy="294026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02" y="977462"/>
            <a:ext cx="4505435" cy="337907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02" y="4120053"/>
            <a:ext cx="3426373" cy="256978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641" y="867002"/>
            <a:ext cx="2723570" cy="363142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701" y="4529958"/>
            <a:ext cx="1923725" cy="227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22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166" y="365125"/>
            <a:ext cx="4803227" cy="1325563"/>
          </a:xfrm>
        </p:spPr>
        <p:txBody>
          <a:bodyPr>
            <a:normAutofit/>
          </a:bodyPr>
          <a:lstStyle/>
          <a:p>
            <a:pPr algn="ctr"/>
            <a:r>
              <a:rPr lang="hu-HU" sz="2800" dirty="0"/>
              <a:t>3.    A felismert tehetség </a:t>
            </a:r>
            <a:r>
              <a:rPr lang="hu-HU" sz="3200" dirty="0"/>
              <a:t>kibontakoztatása</a:t>
            </a:r>
            <a:r>
              <a:rPr lang="hu-HU" sz="2800" dirty="0"/>
              <a:t>, gyakoroltatása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4" y="1881352"/>
            <a:ext cx="4182056" cy="477695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312" y="365125"/>
            <a:ext cx="4040521" cy="55732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393" y="144517"/>
            <a:ext cx="2805439" cy="347366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06" y="3957518"/>
            <a:ext cx="4053981" cy="270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6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18896" y="227614"/>
            <a:ext cx="9922279" cy="1011730"/>
          </a:xfrm>
        </p:spPr>
        <p:txBody>
          <a:bodyPr/>
          <a:lstStyle/>
          <a:p>
            <a:r>
              <a:rPr lang="hu-HU" dirty="0"/>
              <a:t>4.   Épületbelső dekorálás falfestéssel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7259" y="1901492"/>
            <a:ext cx="5423340" cy="406750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51214" y="1923220"/>
            <a:ext cx="5457006" cy="409275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0956" y="2736825"/>
            <a:ext cx="5407571" cy="241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60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1946" y="365124"/>
            <a:ext cx="5602014" cy="1999703"/>
          </a:xfrm>
        </p:spPr>
        <p:txBody>
          <a:bodyPr>
            <a:noAutofit/>
          </a:bodyPr>
          <a:lstStyle/>
          <a:p>
            <a:pPr algn="ctr"/>
            <a:r>
              <a:rPr lang="hu-HU" sz="3600" dirty="0"/>
              <a:t>5.  Kézműves szakkör rendezvényekhez, alkalomhoz illő dekorációja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" y="3809865"/>
            <a:ext cx="3762705" cy="272860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301" y="2706277"/>
            <a:ext cx="3241236" cy="360589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218" y="220717"/>
            <a:ext cx="5570065" cy="33528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72" y="3649122"/>
            <a:ext cx="3647090" cy="307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47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34510" y="133898"/>
            <a:ext cx="9819290" cy="1001220"/>
          </a:xfrm>
        </p:spPr>
        <p:txBody>
          <a:bodyPr/>
          <a:lstStyle/>
          <a:p>
            <a:r>
              <a:rPr lang="hu-HU" dirty="0"/>
              <a:t>6. Rajzpályázatokon való részvétel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34" y="956727"/>
            <a:ext cx="6397296" cy="47979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19" y="956727"/>
            <a:ext cx="4997053" cy="38044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90" y="3902259"/>
            <a:ext cx="3184638" cy="28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34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Szélesvásznú</PresentationFormat>
  <Paragraphs>15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Office-téma</vt:lpstr>
      <vt:lpstr>TEHETSÉGGONDOZÁS</vt:lpstr>
      <vt:lpstr>TEHETSÉGFELISMERÉS</vt:lpstr>
      <vt:lpstr>PowerPoint-bemutató</vt:lpstr>
      <vt:lpstr>A feladat kijelölésének okai: - ismeretlen technika        - nagy méret        - kiállítási lehetőség</vt:lpstr>
      <vt:lpstr>Diákok bevonása a tehetségfelismerésbe:  szavazás a legjobb alkotásokról</vt:lpstr>
      <vt:lpstr>TEHETSÉGGONDOZÁS 1.A   Csendéletfestő verseny - intézményi</vt:lpstr>
      <vt:lpstr>PowerPoint-bemutató</vt:lpstr>
      <vt:lpstr>A díjazott képek kiállítása</vt:lpstr>
      <vt:lpstr>1.B    Rajzverseny - tagintézményi</vt:lpstr>
      <vt:lpstr>1.C  Rajzok zsűrizése A gimnáziumi rajz szakos diákok bevonása a rajzversenyek zsűrizésébe, dekorációs verseny zsűrizésébe.</vt:lpstr>
      <vt:lpstr>        2.    Önálló kiállítás rendezése</vt:lpstr>
      <vt:lpstr>3.    A felismert tehetség kibontakoztatása, gyakoroltatása</vt:lpstr>
      <vt:lpstr>4.   Épületbelső dekorálás falfestéssel</vt:lpstr>
      <vt:lpstr>5.  Kézműves szakkör rendezvényekhez, alkalomhoz illő dekorációja</vt:lpstr>
      <vt:lpstr>6. Rajzpályázatokon való részvétel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TEHETSÉGGONDOZÁS</dc:title>
  <dc:creator>tan2021p533</dc:creator>
  <cp:lastModifiedBy>tan2016p14</cp:lastModifiedBy>
  <cp:revision>19</cp:revision>
  <dcterms:created xsi:type="dcterms:W3CDTF">2025-03-11T16:31:51Z</dcterms:created>
  <dcterms:modified xsi:type="dcterms:W3CDTF">2025-03-13T14:26:17Z</dcterms:modified>
</cp:coreProperties>
</file>